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custDataLst>
    <p:tags r:id="rId4"/>
  </p:custDataLst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AEAEA"/>
    <a:srgbClr val="E2E2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štýlu, bez mrie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47" d="100"/>
          <a:sy n="147" d="100"/>
        </p:scale>
        <p:origin x="696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CAC56F-0938-4874-8FF3-6590E8547204}" type="datetimeFigureOut">
              <a:rPr lang="sk-SK" smtClean="0"/>
              <a:t>5. 12. 2024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8533D4-0F2A-4678-A7D2-B4EE86B5B5AD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755307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/>
              <a:t>Upravte štýl predlohy podnadpisov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4102-B57C-4916-8596-5CDB7D34E185}" type="datetimeFigureOut">
              <a:rPr lang="sk-SK" smtClean="0"/>
              <a:t>5. 12. 2024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11952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4102-B57C-4916-8596-5CDB7D34E185}" type="datetimeFigureOut">
              <a:rPr lang="sk-SK" smtClean="0"/>
              <a:t>5. 12. 2024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5083658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4102-B57C-4916-8596-5CDB7D34E185}" type="datetimeFigureOut">
              <a:rPr lang="sk-SK" smtClean="0"/>
              <a:t>5. 12. 2024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2588491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4102-B57C-4916-8596-5CDB7D34E185}" type="datetimeFigureOut">
              <a:rPr lang="sk-SK" smtClean="0"/>
              <a:t>5. 12. 2024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5850459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4102-B57C-4916-8596-5CDB7D34E185}" type="datetimeFigureOut">
              <a:rPr lang="sk-SK" smtClean="0"/>
              <a:t>5. 12. 2024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69195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4102-B57C-4916-8596-5CDB7D34E185}" type="datetimeFigureOut">
              <a:rPr lang="sk-SK" smtClean="0"/>
              <a:t>5. 12. 2024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438449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4102-B57C-4916-8596-5CDB7D34E185}" type="datetimeFigureOut">
              <a:rPr lang="sk-SK" smtClean="0"/>
              <a:t>5. 12. 2024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149189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4102-B57C-4916-8596-5CDB7D34E185}" type="datetimeFigureOut">
              <a:rPr lang="sk-SK" smtClean="0"/>
              <a:t>5. 12. 2024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004195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4102-B57C-4916-8596-5CDB7D34E185}" type="datetimeFigureOut">
              <a:rPr lang="sk-SK" smtClean="0"/>
              <a:t>5. 12. 2024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718785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4102-B57C-4916-8596-5CDB7D34E185}" type="datetimeFigureOut">
              <a:rPr lang="sk-SK" smtClean="0"/>
              <a:t>5. 12. 2024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42046928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/>
              <a:t>Upravte štýl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A4102-B57C-4916-8596-5CDB7D34E185}" type="datetimeFigureOut">
              <a:rPr lang="sk-SK" smtClean="0"/>
              <a:t>5. 12. 2024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321994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/>
              <a:t>Upravte štýly predlohy textu</a:t>
            </a:r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/>
              <a:t>Upravte štýl predlohy textu.</a:t>
            </a:r>
          </a:p>
          <a:p>
            <a:pPr lvl="1"/>
            <a:r>
              <a:rPr lang="sk-SK"/>
              <a:t>Druhá úroveň</a:t>
            </a:r>
          </a:p>
          <a:p>
            <a:pPr lvl="2"/>
            <a:r>
              <a:rPr lang="sk-SK"/>
              <a:t>Tretia úroveň</a:t>
            </a:r>
          </a:p>
          <a:p>
            <a:pPr lvl="3"/>
            <a:r>
              <a:rPr lang="sk-SK"/>
              <a:t>Štvrtá úroveň</a:t>
            </a:r>
          </a:p>
          <a:p>
            <a:pPr lvl="4"/>
            <a:r>
              <a:rPr lang="sk-SK"/>
              <a:t>Piata úroveň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BA4102-B57C-4916-8596-5CDB7D34E185}" type="datetimeFigureOut">
              <a:rPr lang="sk-SK" smtClean="0"/>
              <a:t>5. 12. 2024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1014B-24AF-44C8-9031-B237C57B532E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1776471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836712"/>
            <a:ext cx="9144000" cy="720080"/>
          </a:xfrm>
        </p:spPr>
        <p:txBody>
          <a:bodyPr>
            <a:normAutofit/>
          </a:bodyPr>
          <a:lstStyle/>
          <a:p>
            <a:r>
              <a:rPr lang="sk-SK" sz="40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Deklarovanie konfliktu záujmu</a:t>
            </a:r>
          </a:p>
        </p:txBody>
      </p:sp>
      <p:graphicFrame>
        <p:nvGraphicFramePr>
          <p:cNvPr id="5" name="Tabuľ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5239003"/>
              </p:ext>
            </p:extLst>
          </p:nvPr>
        </p:nvGraphicFramePr>
        <p:xfrm>
          <a:off x="2027548" y="2708920"/>
          <a:ext cx="8136904" cy="3024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98833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485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4000">
                <a:tc>
                  <a:txBody>
                    <a:bodyPr/>
                    <a:lstStyle/>
                    <a:p>
                      <a:r>
                        <a:rPr lang="sk-SK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Forma finančného prepojenia</a:t>
                      </a:r>
                    </a:p>
                  </a:txBody>
                  <a:tcPr marL="180000" marR="180000" marT="144000" marB="144000" anchor="ctr"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1400" b="1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Spoločnosť</a:t>
                      </a:r>
                    </a:p>
                  </a:txBody>
                  <a:tcPr marL="180000" marR="180000" marT="144000" marB="144000" anchor="ctr">
                    <a:lnB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lang="sk-SK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Participácia na klinických</a:t>
                      </a:r>
                      <a:r>
                        <a:rPr lang="sk-SK" sz="1400" baseline="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 štúdiách</a:t>
                      </a:r>
                      <a:endParaRPr lang="sk-SK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80000" marR="180000" marT="144000" marB="144000" anchor="ctr"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80000" marR="180000" marT="144000" marB="144000" anchor="ctr">
                    <a:lnT w="19050" cap="flat" cmpd="sng" algn="ctr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lang="sk-SK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Nepeňažné plnenie</a:t>
                      </a:r>
                    </a:p>
                  </a:txBody>
                  <a:tcPr marL="180000" marR="180000" marT="144000" marB="144000" anchor="ctr">
                    <a:lnT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80000" marR="180000" marT="144000" marB="144000" anchor="ctr">
                    <a:lnT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lang="sk-SK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Prednášajúci</a:t>
                      </a:r>
                    </a:p>
                  </a:txBody>
                  <a:tcPr marL="180000" marR="180000" marT="144000" marB="144000" anchor="ctr">
                    <a:lnT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80000" marR="180000" marT="144000" marB="144000" anchor="ctr">
                    <a:lnT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lang="sk-SK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Akcionár</a:t>
                      </a:r>
                    </a:p>
                  </a:txBody>
                  <a:tcPr marL="180000" marR="180000" marT="144000" marB="144000" anchor="ctr">
                    <a:lnT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80000" marR="180000" marT="144000" marB="144000" anchor="ctr">
                    <a:lnT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4000">
                <a:tc>
                  <a:txBody>
                    <a:bodyPr/>
                    <a:lstStyle/>
                    <a:p>
                      <a:r>
                        <a:rPr lang="sk-SK" sz="1400" dirty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  <a:latin typeface="+mj-lt"/>
                          <a:cs typeface="Arial" panose="020B0604020202020204" pitchFamily="34" charset="0"/>
                        </a:rPr>
                        <a:t>Ostatné príjmy (špecifikovať)</a:t>
                      </a:r>
                    </a:p>
                  </a:txBody>
                  <a:tcPr marL="180000" marR="180000" marT="144000" marB="144000" anchor="ctr">
                    <a:lnT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sk-SK" sz="1400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  <a:latin typeface="+mj-lt"/>
                        <a:cs typeface="Arial" panose="020B0604020202020204" pitchFamily="34" charset="0"/>
                      </a:endParaRPr>
                    </a:p>
                  </a:txBody>
                  <a:tcPr marL="180000" marR="180000" marT="144000" marB="144000" anchor="ctr">
                    <a:lnT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E2E2E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BlokTextu 5"/>
          <p:cNvSpPr txBox="1"/>
          <p:nvPr/>
        </p:nvSpPr>
        <p:spPr>
          <a:xfrm>
            <a:off x="1524000" y="1932222"/>
            <a:ext cx="914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dirty="0">
                <a:solidFill>
                  <a:schemeClr val="tx1">
                    <a:lumMod val="85000"/>
                    <a:lumOff val="15000"/>
                  </a:schemeClr>
                </a:solidFill>
              </a:rPr>
              <a:t>Nemám potenciálny konflikt záujmu</a:t>
            </a:r>
          </a:p>
          <a:p>
            <a:pPr algn="ctr"/>
            <a:r>
              <a:rPr lang="sk-SK" dirty="0">
                <a:solidFill>
                  <a:schemeClr val="tx1">
                    <a:lumMod val="85000"/>
                    <a:lumOff val="15000"/>
                  </a:schemeClr>
                </a:solidFill>
              </a:rPr>
              <a:t>Deklarujem nasledujúci konflikt záujmu</a:t>
            </a:r>
          </a:p>
        </p:txBody>
      </p:sp>
    </p:spTree>
    <p:extLst>
      <p:ext uri="{BB962C8B-B14F-4D97-AF65-F5344CB8AC3E}">
        <p14:creationId xmlns:p14="http://schemas.microsoft.com/office/powerpoint/2010/main" val="327232927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PRESENTER" val="36b107297c62c25456fc52a9825bdde73b48797"/>
</p:tagLst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</TotalTime>
  <Words>28</Words>
  <Application>Microsoft Office PowerPoint</Application>
  <PresentationFormat>Širokouhlá</PresentationFormat>
  <Paragraphs>10</Paragraphs>
  <Slides>1</Slides>
  <Notes>0</Notes>
  <HiddenSlides>0</HiddenSlides>
  <MMClips>0</MMClips>
  <ScaleCrop>false</ScaleCrop>
  <HeadingPairs>
    <vt:vector size="6" baseType="variant">
      <vt:variant>
        <vt:lpstr>Použité písma</vt:lpstr>
      </vt:variant>
      <vt:variant>
        <vt:i4>2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</vt:i4>
      </vt:variant>
    </vt:vector>
  </HeadingPairs>
  <TitlesOfParts>
    <vt:vector size="4" baseType="lpstr">
      <vt:lpstr>Arial</vt:lpstr>
      <vt:lpstr>Calibri</vt:lpstr>
      <vt:lpstr>Motív Office</vt:lpstr>
      <vt:lpstr>Deklarovanie konfliktu záujmu</vt:lpstr>
    </vt:vector>
  </TitlesOfParts>
  <Company>FARMI - PROFI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Deklarovanie konfliktu záujmu</dc:title>
  <dc:creator>Jiří Maličký</dc:creator>
  <cp:lastModifiedBy>M. Popčák z FARMI-PROFI</cp:lastModifiedBy>
  <cp:revision>6</cp:revision>
  <dcterms:created xsi:type="dcterms:W3CDTF">2019-02-22T14:34:36Z</dcterms:created>
  <dcterms:modified xsi:type="dcterms:W3CDTF">2024-12-05T09:01:55Z</dcterms:modified>
</cp:coreProperties>
</file>